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32122"/>
            <a:ext cx="7413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ГАУК ТОНБ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библиотека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Константина Яковлевича Лагунова»</a:t>
            </a:r>
          </a:p>
        </p:txBody>
      </p:sp>
      <p:sp>
        <p:nvSpPr>
          <p:cNvPr id="5" name="Овал 4"/>
          <p:cNvSpPr/>
          <p:nvPr/>
        </p:nvSpPr>
        <p:spPr>
          <a:xfrm>
            <a:off x="8326635" y="778453"/>
            <a:ext cx="785813" cy="571500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0</a:t>
            </a:r>
            <a:r>
              <a:rPr lang="ru-RU" sz="2800" b="1" dirty="0" smtClean="0"/>
              <a:t>+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1772816"/>
            <a:ext cx="51125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«Галстук»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060848"/>
            <a:ext cx="23042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на обратной стороне галстука можно написать душевное и теплое поздравление, адресованное тому, кому вы его подарите!</a:t>
            </a: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72103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96752"/>
            <a:ext cx="74131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друзья!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23 февраля поздравить мужчин в вашей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несложным в изготовлении, но ярким галстуком-пожеланием.</a:t>
            </a: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276872"/>
            <a:ext cx="29835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галстука понадобятся: 1 лист картона или плотной цветной бумаги яркого цвета, 1 атласная лента (шнурок, веревочка), шаблон галстука, дырокол, ножницы, клей, простой карандаш,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 / фломастеры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любые детали для украшения на ваш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t="5695" r="4513" b="3084"/>
          <a:stretch/>
        </p:blipFill>
        <p:spPr>
          <a:xfrm>
            <a:off x="4139952" y="2276872"/>
            <a:ext cx="3884751" cy="33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2060848"/>
            <a:ext cx="298352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нужно сделать шаблон галстука, который можно нарисовать самим или воспользоваться нашим (его вы можете найти в приложении к мастер-классу) и аккуратно его вырезать.</a:t>
            </a: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8890" r="9394" b="13535"/>
          <a:stretch/>
        </p:blipFill>
        <p:spPr>
          <a:xfrm>
            <a:off x="1187624" y="1624290"/>
            <a:ext cx="3764712" cy="35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412776"/>
            <a:ext cx="5760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переносим шаблон на выбранный яркий лист картона или цветной бумаги и снова аккуратно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t="27966" r="25087" b="28031"/>
          <a:stretch/>
        </p:blipFill>
        <p:spPr>
          <a:xfrm>
            <a:off x="1809524" y="2492896"/>
            <a:ext cx="5864323" cy="29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437112"/>
            <a:ext cx="5760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основании вырезанного галстука дыроколом делаем отверстия. Если дырокола нет, можно аккуратно вырезать отверстия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ножницами.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20738" r="14748" b="27270"/>
          <a:stretch/>
        </p:blipFill>
        <p:spPr>
          <a:xfrm>
            <a:off x="2152735" y="1412776"/>
            <a:ext cx="4968552" cy="28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96752"/>
            <a:ext cx="41044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получившиеся отверстия протягиваем ленту и соединяем ее узелком. Длина ленты должна быть такой,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галстук можно было надеть через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голову.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12390" r="3131"/>
          <a:stretch/>
        </p:blipFill>
        <p:spPr>
          <a:xfrm>
            <a:off x="5580112" y="1412776"/>
            <a:ext cx="2725375" cy="4221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23603" r="21448"/>
          <a:stretch/>
        </p:blipFill>
        <p:spPr>
          <a:xfrm>
            <a:off x="1331640" y="2814542"/>
            <a:ext cx="3744416" cy="28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6199" y="1885204"/>
            <a:ext cx="208823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 получается вот такой галстук.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необходимо подключить вашу творческую фантазию и украсить его на ваш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вкус.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t="12700" r="9409" b="4435"/>
          <a:stretch/>
        </p:blipFill>
        <p:spPr>
          <a:xfrm>
            <a:off x="1835696" y="1274532"/>
            <a:ext cx="3121356" cy="407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407" y="1340768"/>
            <a:ext cx="20882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галстук мы создаем в честь праздника 23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предлагаем сделать соответствующую надпись. Или использовать надпись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 Днем защитника Отечества!»</a:t>
            </a: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2" r="5346"/>
          <a:stretch/>
        </p:blipFill>
        <p:spPr>
          <a:xfrm>
            <a:off x="3707903" y="1522857"/>
            <a:ext cx="3813015" cy="36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8104" y="2132856"/>
            <a:ext cx="23042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Галстук можно украсить звездами – нарисованными или вырезанными из яркой бумаги, полосками, пайетками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254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Галицина Татьяна Владимировна</dc:creator>
  <cp:lastModifiedBy>Харькова Надежда Ивановна</cp:lastModifiedBy>
  <cp:revision>13</cp:revision>
  <dcterms:created xsi:type="dcterms:W3CDTF">2022-02-16T05:18:30Z</dcterms:created>
  <dcterms:modified xsi:type="dcterms:W3CDTF">2022-02-16T12:52:37Z</dcterms:modified>
</cp:coreProperties>
</file>